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Relationship Id="rId3" Type="http://schemas.openxmlformats.org/officeDocument/2006/relationships/hyperlink" Target="http://ichigojam.net/IchigoJam.html" TargetMode="Externa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8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15.tif"/><Relationship Id="rId5" Type="http://schemas.openxmlformats.org/officeDocument/2006/relationships/image" Target="../media/image68.png"/><Relationship Id="rId6" Type="http://schemas.openxmlformats.org/officeDocument/2006/relationships/image" Target="../media/image16.tif"/><Relationship Id="rId7" Type="http://schemas.openxmlformats.org/officeDocument/2006/relationships/image" Target="../media/image1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9.png"/><Relationship Id="rId9" Type="http://schemas.openxmlformats.org/officeDocument/2006/relationships/image" Target="../media/image40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3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4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7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</a:t>
            </a:r>
          </a:p>
        </p:txBody>
      </p:sp>
      <p:sp>
        <p:nvSpPr>
          <p:cNvPr id="1362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65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66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67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インターネットと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インターネットとは？</a:t>
            </a:r>
          </a:p>
        </p:txBody>
      </p:sp>
      <p:pic>
        <p:nvPicPr>
          <p:cNvPr id="13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インターネットは…"/>
          <p:cNvSpPr txBox="1"/>
          <p:nvPr>
            <p:ph type="title"/>
          </p:nvPr>
        </p:nvSpPr>
        <p:spPr>
          <a:xfrm>
            <a:off x="132159" y="2214628"/>
            <a:ext cx="12740482" cy="3530006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インターネットは</a:t>
            </a:r>
          </a:p>
          <a:p>
            <a:pPr defTabSz="490727">
              <a:defRPr sz="6719"/>
            </a:pPr>
            <a:r>
              <a:t>たくさんつながった</a:t>
            </a:r>
          </a:p>
          <a:p>
            <a:pPr defTabSz="490727">
              <a:defRPr sz="6719"/>
            </a:pPr>
            <a:r>
              <a:t>コンピューター</a:t>
            </a:r>
          </a:p>
        </p:txBody>
      </p:sp>
      <p:pic>
        <p:nvPicPr>
          <p:cNvPr id="13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94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95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9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0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14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409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10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411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12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13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14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15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16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17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18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19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20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21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22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23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24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25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26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27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28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29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30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31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32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33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34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35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36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37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38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39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40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41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0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48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0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6" y="289983"/>
            <a:ext cx="8458201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62" y="5094399"/>
            <a:ext cx="8002855" cy="4525851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本でも"/>
          <p:cNvSpPr txBox="1"/>
          <p:nvPr/>
        </p:nvSpPr>
        <p:spPr>
          <a:xfrm>
            <a:off x="9975850" y="2328333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本でも</a:t>
            </a:r>
          </a:p>
        </p:txBody>
      </p:sp>
      <p:sp>
        <p:nvSpPr>
          <p:cNvPr id="1455" name="YouTubeでも"/>
          <p:cNvSpPr txBox="1"/>
          <p:nvPr/>
        </p:nvSpPr>
        <p:spPr>
          <a:xfrm>
            <a:off x="907423" y="7077924"/>
            <a:ext cx="297728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YouTubeでも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うでだめ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うでだめし！</a:t>
            </a:r>
          </a:p>
        </p:txBody>
      </p:sp>
      <p:pic>
        <p:nvPicPr>
          <p:cNvPr id="14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975" y="-122375"/>
            <a:ext cx="13162750" cy="6041542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1464" name="http://pcn.club/contest/"/>
          <p:cNvSpPr txBox="1"/>
          <p:nvPr/>
        </p:nvSpPr>
        <p:spPr>
          <a:xfrm>
            <a:off x="8055777" y="92907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6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9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71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74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14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77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0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8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82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8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8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86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8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2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2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5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76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77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81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2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矢印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0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0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0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2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6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4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6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3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84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8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89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3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99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9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0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0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0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0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0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0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1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1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1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1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7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34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43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8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5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6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5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3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4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6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1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iPad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62" name="(C)Apple"/>
          <p:cNvSpPr txBox="1"/>
          <p:nvPr/>
        </p:nvSpPr>
        <p:spPr>
          <a:xfrm>
            <a:off x="4227152" y="30125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6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65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6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10490" y="792979"/>
            <a:ext cx="1566486" cy="2124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75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7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7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83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8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4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85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6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7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8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8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1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2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93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4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5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598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99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03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00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1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2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4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10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11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61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20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1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24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2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7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28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9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30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3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34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35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36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37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8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39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4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51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4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5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6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73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74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1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7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8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65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09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1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5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9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22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23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7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8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2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2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37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44" name="グループ"/>
          <p:cNvGrpSpPr/>
          <p:nvPr/>
        </p:nvGrpSpPr>
        <p:grpSpPr>
          <a:xfrm>
            <a:off x="3589728" y="4413454"/>
            <a:ext cx="891680" cy="926692"/>
            <a:chOff x="0" y="0"/>
            <a:chExt cx="891678" cy="926690"/>
          </a:xfrm>
        </p:grpSpPr>
        <p:sp>
          <p:nvSpPr>
            <p:cNvPr id="74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8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9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0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5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54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84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7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8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6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5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5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6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7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80" name="接続の線"/>
          <p:cNvCxnSpPr>
            <a:stCxn id="778" idx="0"/>
            <a:endCxn id="78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81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7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7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8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29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8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9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4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00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0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1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7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1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7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21" name="接続の線"/>
          <p:cNvCxnSpPr>
            <a:stCxn id="819" idx="0"/>
            <a:endCxn id="822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2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4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5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6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7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38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40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42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43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4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45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51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4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2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4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56" name="接続の線"/>
          <p:cNvCxnSpPr>
            <a:stCxn id="854" idx="0"/>
            <a:endCxn id="857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57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9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6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70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66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7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8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9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72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73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76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886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7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NEW…"/>
          <p:cNvSpPr txBox="1"/>
          <p:nvPr/>
        </p:nvSpPr>
        <p:spPr>
          <a:xfrm>
            <a:off x="445558" y="6673067"/>
            <a:ext cx="1273175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A=ANA():?A:WAIT10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90" name="ひかり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  <p:pic>
        <p:nvPicPr>
          <p:cNvPr id="8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735" t="42495" r="0" b="12570"/>
          <a:stretch>
            <a:fillRect/>
          </a:stretch>
        </p:blipFill>
        <p:spPr>
          <a:xfrm>
            <a:off x="10221554" y="1841607"/>
            <a:ext cx="11152292" cy="4649537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GND"/>
          <p:cNvSpPr txBox="1"/>
          <p:nvPr/>
        </p:nvSpPr>
        <p:spPr>
          <a:xfrm>
            <a:off x="9204054" y="2810411"/>
            <a:ext cx="101955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893" name="BTN"/>
          <p:cNvSpPr txBox="1"/>
          <p:nvPr/>
        </p:nvSpPr>
        <p:spPr>
          <a:xfrm>
            <a:off x="9231296" y="5180793"/>
            <a:ext cx="96507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BTN</a:t>
            </a:r>
          </a:p>
        </p:txBody>
      </p:sp>
      <p:sp>
        <p:nvSpPr>
          <p:cNvPr id="894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895" name="CdS 30円"/>
          <p:cNvSpPr txBox="1"/>
          <p:nvPr/>
        </p:nvSpPr>
        <p:spPr>
          <a:xfrm>
            <a:off x="639617" y="1693617"/>
            <a:ext cx="155234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CdS 30円</a:t>
            </a:r>
          </a:p>
        </p:txBody>
      </p:sp>
      <p:grpSp>
        <p:nvGrpSpPr>
          <p:cNvPr id="901" name="グループ"/>
          <p:cNvGrpSpPr/>
          <p:nvPr/>
        </p:nvGrpSpPr>
        <p:grpSpPr>
          <a:xfrm>
            <a:off x="933621" y="2641771"/>
            <a:ext cx="964341" cy="2748197"/>
            <a:chOff x="0" y="0"/>
            <a:chExt cx="964340" cy="2748196"/>
          </a:xfrm>
        </p:grpSpPr>
        <p:sp>
          <p:nvSpPr>
            <p:cNvPr id="896" name="四角形"/>
            <p:cNvSpPr/>
            <p:nvPr/>
          </p:nvSpPr>
          <p:spPr>
            <a:xfrm flipH="1">
              <a:off x="631295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7" name="四角形"/>
            <p:cNvSpPr/>
            <p:nvPr/>
          </p:nvSpPr>
          <p:spPr>
            <a:xfrm flipH="1">
              <a:off x="140229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DCDEE0"/>
            </a:solidFill>
            <a:ln w="50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四角形"/>
            <p:cNvSpPr/>
            <p:nvPr/>
          </p:nvSpPr>
          <p:spPr>
            <a:xfrm flipH="1">
              <a:off x="258762" y="125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0" name="四角形"/>
            <p:cNvSpPr/>
            <p:nvPr/>
          </p:nvSpPr>
          <p:spPr>
            <a:xfrm flipH="1">
              <a:off x="258762" y="252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2" name="四角形"/>
          <p:cNvSpPr/>
          <p:nvPr/>
        </p:nvSpPr>
        <p:spPr>
          <a:xfrm flipH="1" rot="16200000">
            <a:off x="6387924" y="3353978"/>
            <a:ext cx="114156" cy="143045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四角形"/>
          <p:cNvSpPr/>
          <p:nvPr/>
        </p:nvSpPr>
        <p:spPr>
          <a:xfrm flipH="1" rot="16200000">
            <a:off x="6387924" y="3794244"/>
            <a:ext cx="114156" cy="143045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4" name="楕円"/>
          <p:cNvSpPr/>
          <p:nvPr/>
        </p:nvSpPr>
        <p:spPr>
          <a:xfrm flipH="1" rot="16200000">
            <a:off x="5187940" y="4036666"/>
            <a:ext cx="964341" cy="482402"/>
          </a:xfrm>
          <a:prstGeom prst="ellipse">
            <a:avLst/>
          </a:prstGeom>
          <a:solidFill>
            <a:srgbClr val="DCDEE0"/>
          </a:solidFill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5" name="四角形"/>
          <p:cNvSpPr/>
          <p:nvPr/>
        </p:nvSpPr>
        <p:spPr>
          <a:xfrm flipH="1" rot="16200000">
            <a:off x="5364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6" name="四角形"/>
          <p:cNvSpPr/>
          <p:nvPr/>
        </p:nvSpPr>
        <p:spPr>
          <a:xfrm flipH="1" rot="16200000">
            <a:off x="5491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7" name="四角形"/>
          <p:cNvSpPr/>
          <p:nvPr/>
        </p:nvSpPr>
        <p:spPr>
          <a:xfrm flipH="1" rot="17169377">
            <a:off x="8077010" y="3693510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8" name="四角形"/>
          <p:cNvSpPr/>
          <p:nvPr/>
        </p:nvSpPr>
        <p:spPr>
          <a:xfrm rot="15068829">
            <a:off x="8026210" y="2603886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9" name="むきはないので、どちらでも…"/>
          <p:cNvSpPr txBox="1"/>
          <p:nvPr/>
        </p:nvSpPr>
        <p:spPr>
          <a:xfrm>
            <a:off x="4033599" y="5035607"/>
            <a:ext cx="40523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むきはないので、どちらでも</a:t>
            </a:r>
          </a:p>
          <a:p>
            <a:pPr>
              <a:defRPr sz="2400"/>
            </a:pPr>
            <a:r>
              <a:t>GNDとBTNへさしこむ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12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9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21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15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9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0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27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22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3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5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8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29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30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31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32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33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34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35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センサーで…"/>
          <p:cNvSpPr txBox="1"/>
          <p:nvPr/>
        </p:nvSpPr>
        <p:spPr>
          <a:xfrm>
            <a:off x="789516" y="6049630"/>
            <a:ext cx="33147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センサーで</a:t>
            </a:r>
          </a:p>
          <a:p>
            <a:pPr/>
            <a:r>
              <a:t>イノシシを察知</a:t>
            </a:r>
          </a:p>
          <a:p>
            <a:pPr/>
            <a:r>
              <a:t>↓</a:t>
            </a:r>
          </a:p>
          <a:p>
            <a:pPr/>
            <a:r>
              <a:t>モーター動かし</a:t>
            </a:r>
          </a:p>
          <a:p>
            <a:pPr/>
            <a:r>
              <a:t>オリを閉める</a:t>
            </a:r>
          </a:p>
        </p:txBody>
      </p:sp>
      <p:sp>
        <p:nvSpPr>
          <p:cNvPr id="940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50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46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7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9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5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58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70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6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1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4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9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7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5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021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0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1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96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92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3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4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5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2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3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9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2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08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1003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6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7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9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0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1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2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13" name="接続の線"/>
          <p:cNvCxnSpPr>
            <a:stCxn id="1011" idx="0"/>
            <a:endCxn id="1014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14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4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6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7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8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0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29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36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103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4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4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いちどスイッチオフ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いちどスイッチオフ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でもOK!</a:t>
            </a:r>
          </a:p>
        </p:txBody>
      </p:sp>
      <p:sp>
        <p:nvSpPr>
          <p:cNvPr id="1049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53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5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5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66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6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72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3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74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75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76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77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0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1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82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83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86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7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88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89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9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91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4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5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96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101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1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4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08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10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11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15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1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16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17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8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19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0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2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30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31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2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36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13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4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4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コンピューターのきおく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148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51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52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53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54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57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58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59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60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1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2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3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4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65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66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70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67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8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9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71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76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7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78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9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80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1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82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3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84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5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86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7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1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88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9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0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92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95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96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7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200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2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07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204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5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6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1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4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2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25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32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22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35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36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37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38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9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40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1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42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3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44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5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46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50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24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53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5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55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56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7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58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62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5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63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64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8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3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81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2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6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4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5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9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7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8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9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3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4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95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6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0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1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8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9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0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6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02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1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07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8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5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12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3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4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7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9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1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2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3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4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5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6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7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8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29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3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7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73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74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75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76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7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78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82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7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88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89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0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1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2" name="じぶんキャラのいちに、なにかあれば、おわる（END）"/>
          <p:cNvSpPr txBox="1"/>
          <p:nvPr/>
        </p:nvSpPr>
        <p:spPr>
          <a:xfrm>
            <a:off x="806316" y="6658471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93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94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6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7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8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99" name="くりかえし（ループ）"/>
          <p:cNvSpPr txBox="1"/>
          <p:nvPr/>
        </p:nvSpPr>
        <p:spPr>
          <a:xfrm>
            <a:off x="7829416" y="5728923"/>
            <a:ext cx="3863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2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3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4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305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6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7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08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9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0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1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12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13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4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315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16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7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318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9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0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1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2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25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32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0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32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33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3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8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335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6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7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41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34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46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343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4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5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50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347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8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9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53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5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